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5b36d4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5b36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Evaluatiecriteria voor kleivaten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Kleivaardigheden: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 sterkte, balans en oppervlakteafwerking van uw kleivaas.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Kwaliteit van het snijwerk: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 complexiteit, kwaliteit, volheid en vakmanschap van de patronen en lijntekeningen op uw vaartuig.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Dagelijkse schoonmaakgewoontes: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Maak uw tafel en vloer schoon, zodat deze schoon zijn en geen strepen achterlaten.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Woordenschat voor het aarden vat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schort	een stuk stof dat je draagt ​​om je kleding te beschermen tegen vuil.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beeldhouwen	krassen in klei om de vorm te veranderen of om een ​​afbeelding of patroon te maken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keramiek	een materiaal dat zacht begint als klei, maar dan heel hard wordt nadat het op een zeer hoge temperatuur is gekookt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klei	een zacht materiaal dat wordt gebruikt voor het maken van potten, bakstenen en sculpturen. Het wordt heel hard als het wordt verhit.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spoel	een dun stukje klei dat op een slang lijkt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aardewerk	een soort klei die op een lagere temperatuur wordt gebakken en die geglazuurd moet worden voordat hij waterdicht wordt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voet	de bodem van een pot waar deze op een tafel staat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glazuur	een materiaal dat je op keramiek kunt schilderen en dat in glas verandert als het in een oven wordt gebakken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glazuren	voor klei: het aanbrengen van een verf-achtige laag op een pot die later een laag glas wordt; voor schilderen: het gebruiken van zeer dunne transparante lagen verf om de kleur te veranderen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handvat	het deel van iets dat wordt gebruikt om het op te tillen of te dragen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oven	een oven die wordt gebruikt om klei voldoende te verhitten om een ​​harde keramische stof te worden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deksel	de bovenkant van een pot die je eraf kunt halen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lip	de bovenrand van een pot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peddelen	klei met hout slaan om het sterker, gladder en in een betere vorm te maken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patroon	een tekening die zich op een mooie manier herhaalt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knijpen	iets tussen je duim en vinger knijpen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rib	een stukje siliconen of hout dat gebruikt wordt om klei soepel te vormen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score	snijd X-en of parallelle lijnen om de klei met slip aan elkaar te verbinden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schraper	een stukje dun metaal of plastic dat wordt gebruikt om dunne stukjes klei af te schrapen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schrijver	markeer een even en rechte lijn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scheren	bultjes en haartjes van het oppervlak van iets schrapen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een vloeibare klei die je als lijm kunt gebruiken om dingen aan elkaar te bevestigen, of op je klei kunt schilderen om de kleur te veranderen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uitrekken	iets trekken om het langer te maken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een ongeglazuurde roodbruine aardewerkklei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overbrengen	iets verplaatsen of kopiëren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verwijder overtollige klei met een gereedschap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